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D17A435E-72D4-4334-88BC-D729CA5E4077}"/>
    <pc:docChg chg="modSld">
      <pc:chgData name="Mario Rodríguez Arias" userId="79c1e8ac3f141954" providerId="LiveId" clId="{D17A435E-72D4-4334-88BC-D729CA5E4077}" dt="2024-01-22T20:44:27.510" v="0"/>
      <pc:docMkLst>
        <pc:docMk/>
      </pc:docMkLst>
      <pc:sldChg chg="modSp mod">
        <pc:chgData name="Mario Rodríguez Arias" userId="79c1e8ac3f141954" providerId="LiveId" clId="{D17A435E-72D4-4334-88BC-D729CA5E4077}" dt="2024-01-22T20:44:27.510" v="0"/>
        <pc:sldMkLst>
          <pc:docMk/>
          <pc:sldMk cId="250824379" sldId="256"/>
        </pc:sldMkLst>
        <pc:spChg chg="mod">
          <ac:chgData name="Mario Rodríguez Arias" userId="79c1e8ac3f141954" providerId="LiveId" clId="{D17A435E-72D4-4334-88BC-D729CA5E4077}" dt="2024-01-22T20:44:27.51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705E259-FCD7-4CFD-8978-E7BE0FFE10CC}"/>
    <pc:docChg chg="modSld">
      <pc:chgData name="Mario Rodríguez Arias" userId="79c1e8ac3f141954" providerId="LiveId" clId="{1705E259-FCD7-4CFD-8978-E7BE0FFE10CC}" dt="2024-02-19T14:39:53.939" v="0"/>
      <pc:docMkLst>
        <pc:docMk/>
      </pc:docMkLst>
      <pc:sldChg chg="modSp mod">
        <pc:chgData name="Mario Rodríguez Arias" userId="79c1e8ac3f141954" providerId="LiveId" clId="{1705E259-FCD7-4CFD-8978-E7BE0FFE10CC}" dt="2024-02-19T14:39:53.939" v="0"/>
        <pc:sldMkLst>
          <pc:docMk/>
          <pc:sldMk cId="250824379" sldId="256"/>
        </pc:sldMkLst>
        <pc:spChg chg="mod">
          <ac:chgData name="Mario Rodríguez Arias" userId="79c1e8ac3f141954" providerId="LiveId" clId="{1705E259-FCD7-4CFD-8978-E7BE0FFE10CC}" dt="2024-02-19T14:39:53.93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REHABILITACION DE ASFALTO CON 2 CM DE ESPESOR EN CALLE PRIVADA JOSE MARIA MATA ENTRE ACACIAS Y ZARAGOZA DE LA COLONIA </a:t>
            </a:r>
            <a:r>
              <a:rPr lang="es-MX" sz="1400" dirty="0" smtClean="0"/>
              <a:t>GRANJAS.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30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34</cp:revision>
  <dcterms:created xsi:type="dcterms:W3CDTF">2015-04-22T18:53:03Z</dcterms:created>
  <dcterms:modified xsi:type="dcterms:W3CDTF">2024-05-23T20:21:35Z</dcterms:modified>
</cp:coreProperties>
</file>