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D17A435E-72D4-4334-88BC-D729CA5E4077}"/>
    <pc:docChg chg="modSld">
      <pc:chgData name="Mario Rodríguez Arias" userId="79c1e8ac3f141954" providerId="LiveId" clId="{D17A435E-72D4-4334-88BC-D729CA5E4077}" dt="2024-01-22T20:44:27.510" v="0"/>
      <pc:docMkLst>
        <pc:docMk/>
      </pc:docMkLst>
      <pc:sldChg chg="modSp mod">
        <pc:chgData name="Mario Rodríguez Arias" userId="79c1e8ac3f141954" providerId="LiveId" clId="{D17A435E-72D4-4334-88BC-D729CA5E4077}" dt="2024-01-22T20:44:27.510" v="0"/>
        <pc:sldMkLst>
          <pc:docMk/>
          <pc:sldMk cId="250824379" sldId="256"/>
        </pc:sldMkLst>
        <pc:spChg chg="mod">
          <ac:chgData name="Mario Rodríguez Arias" userId="79c1e8ac3f141954" providerId="LiveId" clId="{D17A435E-72D4-4334-88BC-D729CA5E4077}" dt="2024-01-22T20:44:27.510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1705E259-FCD7-4CFD-8978-E7BE0FFE10CC}"/>
    <pc:docChg chg="modSld">
      <pc:chgData name="Mario Rodríguez Arias" userId="79c1e8ac3f141954" providerId="LiveId" clId="{1705E259-FCD7-4CFD-8978-E7BE0FFE10CC}" dt="2024-02-19T14:39:53.939" v="0"/>
      <pc:docMkLst>
        <pc:docMk/>
      </pc:docMkLst>
      <pc:sldChg chg="modSp mod">
        <pc:chgData name="Mario Rodríguez Arias" userId="79c1e8ac3f141954" providerId="LiveId" clId="{1705E259-FCD7-4CFD-8978-E7BE0FFE10CC}" dt="2024-02-19T14:39:53.939" v="0"/>
        <pc:sldMkLst>
          <pc:docMk/>
          <pc:sldMk cId="250824379" sldId="256"/>
        </pc:sldMkLst>
        <pc:spChg chg="mod">
          <ac:chgData name="Mario Rodríguez Arias" userId="79c1e8ac3f141954" providerId="LiveId" clId="{1705E259-FCD7-4CFD-8978-E7BE0FFE10CC}" dt="2024-02-19T14:39:53.939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76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1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0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8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156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4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62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97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854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29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91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2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1400" b="1" dirty="0"/>
              <a:t>SEÑALAMIENTO DE OBRA:  </a:t>
            </a:r>
            <a:br>
              <a:rPr lang="es-ES_tradnl" sz="1400" b="1" dirty="0"/>
            </a:br>
            <a:r>
              <a:rPr lang="es-ES_tradnl" sz="1400" dirty="0"/>
              <a:t>1. El contratista deberá de considerar dentro de los costos el suministro y colocación del señalamiento informativo (1 pza.) de la obra con las siguientes características:</a:t>
            </a:r>
            <a:br>
              <a:rPr lang="es-ES_tradnl" sz="1400" dirty="0"/>
            </a:br>
            <a:r>
              <a:rPr lang="es-ES_tradnl" sz="1400" dirty="0"/>
              <a:t>        a.  Lona ahulada de vinilo promo plus de 1.50 x 3.00 m (incluye estructura metálica para soporte, la                                                                </a:t>
            </a:r>
            <a:br>
              <a:rPr lang="es-ES_tradnl" sz="1400" dirty="0"/>
            </a:br>
            <a:r>
              <a:rPr lang="es-ES_tradnl" sz="1400" dirty="0"/>
              <a:t>              cual ser diseñada y propuesta por el contratista).</a:t>
            </a:r>
            <a:br>
              <a:rPr lang="es-ES_tradnl" sz="1400" dirty="0"/>
            </a:br>
            <a:r>
              <a:rPr lang="es-ES_tradnl" sz="1400" dirty="0"/>
              <a:t>        b.  El señalamiento deberá colocarse en lugar visible al iniciar las obras.</a:t>
            </a:r>
            <a:br>
              <a:rPr lang="es-ES_tradnl" sz="1400" dirty="0"/>
            </a:br>
            <a:r>
              <a:rPr lang="es-ES_tradnl" sz="1400" dirty="0"/>
              <a:t>        C.  Deberá respetarse el esquema, color y tipografía del señalamiento como sigue:</a:t>
            </a:r>
            <a:endParaRPr lang="es-MX" sz="1400" dirty="0"/>
          </a:p>
        </p:txBody>
      </p:sp>
      <p:sp>
        <p:nvSpPr>
          <p:cNvPr id="4" name="3 Rectángulo"/>
          <p:cNvSpPr/>
          <p:nvPr/>
        </p:nvSpPr>
        <p:spPr>
          <a:xfrm>
            <a:off x="899592" y="2420888"/>
            <a:ext cx="7272808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732240" y="262772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FONDO: BLANCO</a:t>
            </a:r>
            <a:endParaRPr lang="es-MX" sz="1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241150" y="3636312"/>
            <a:ext cx="45524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REHABILITACION DE ASFALTO CON 2 CM DE ESPESOR EN CALLE PASEOS DE NORIKER ENTRE PASEOS DEL ALBINO Y PASEOS DE FRISSON DEL FRACCIONAMIENTO CAMINO </a:t>
            </a:r>
            <a:r>
              <a:rPr lang="es-MX" sz="1400" dirty="0" smtClean="0"/>
              <a:t>REAL.</a:t>
            </a:r>
            <a:endParaRPr lang="es-MX" sz="1400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00000000-0008-0000-16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47" y="2796307"/>
            <a:ext cx="2060627" cy="4877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49B618A7-4CD3-40D3-9AF5-0EEB860D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85" y="4712500"/>
            <a:ext cx="2267909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43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33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dc:title>
  <dc:creator>xpedex</dc:creator>
  <cp:lastModifiedBy>DEPARTAMENTO TECNICO</cp:lastModifiedBy>
  <cp:revision>33</cp:revision>
  <dcterms:created xsi:type="dcterms:W3CDTF">2015-04-22T18:53:03Z</dcterms:created>
  <dcterms:modified xsi:type="dcterms:W3CDTF">2024-05-23T21:30:15Z</dcterms:modified>
</cp:coreProperties>
</file>