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o Rodríguez Arias" userId="79c1e8ac3f141954" providerId="LiveId" clId="{D17A435E-72D4-4334-88BC-D729CA5E4077}"/>
    <pc:docChg chg="modSld">
      <pc:chgData name="Mario Rodríguez Arias" userId="79c1e8ac3f141954" providerId="LiveId" clId="{D17A435E-72D4-4334-88BC-D729CA5E4077}" dt="2024-01-22T20:44:27.510" v="0"/>
      <pc:docMkLst>
        <pc:docMk/>
      </pc:docMkLst>
      <pc:sldChg chg="modSp mod">
        <pc:chgData name="Mario Rodríguez Arias" userId="79c1e8ac3f141954" providerId="LiveId" clId="{D17A435E-72D4-4334-88BC-D729CA5E4077}" dt="2024-01-22T20:44:27.510" v="0"/>
        <pc:sldMkLst>
          <pc:docMk/>
          <pc:sldMk cId="250824379" sldId="256"/>
        </pc:sldMkLst>
        <pc:spChg chg="mod">
          <ac:chgData name="Mario Rodríguez Arias" userId="79c1e8ac3f141954" providerId="LiveId" clId="{D17A435E-72D4-4334-88BC-D729CA5E4077}" dt="2024-01-22T20:44:27.510" v="0"/>
          <ac:spMkLst>
            <pc:docMk/>
            <pc:sldMk cId="250824379" sldId="256"/>
            <ac:spMk id="9" creationId="{00000000-0000-0000-0000-000000000000}"/>
          </ac:spMkLst>
        </pc:spChg>
      </pc:sldChg>
    </pc:docChg>
  </pc:docChgLst>
  <pc:docChgLst>
    <pc:chgData name="Mario Rodríguez Arias" userId="79c1e8ac3f141954" providerId="LiveId" clId="{1705E259-FCD7-4CFD-8978-E7BE0FFE10CC}"/>
    <pc:docChg chg="modSld">
      <pc:chgData name="Mario Rodríguez Arias" userId="79c1e8ac3f141954" providerId="LiveId" clId="{1705E259-FCD7-4CFD-8978-E7BE0FFE10CC}" dt="2024-02-19T14:39:53.939" v="0"/>
      <pc:docMkLst>
        <pc:docMk/>
      </pc:docMkLst>
      <pc:sldChg chg="modSp mod">
        <pc:chgData name="Mario Rodríguez Arias" userId="79c1e8ac3f141954" providerId="LiveId" clId="{1705E259-FCD7-4CFD-8978-E7BE0FFE10CC}" dt="2024-02-19T14:39:53.939" v="0"/>
        <pc:sldMkLst>
          <pc:docMk/>
          <pc:sldMk cId="250824379" sldId="256"/>
        </pc:sldMkLst>
        <pc:spChg chg="mod">
          <ac:chgData name="Mario Rodríguez Arias" userId="79c1e8ac3f141954" providerId="LiveId" clId="{1705E259-FCD7-4CFD-8978-E7BE0FFE10CC}" dt="2024-02-19T14:39:53.939" v="0"/>
          <ac:spMkLst>
            <pc:docMk/>
            <pc:sldMk cId="250824379" sldId="256"/>
            <ac:spMk id="9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23/05/2024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69769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23/05/2024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2711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23/05/2024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16084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23/05/2024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8686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23/05/2024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41564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23/05/2024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08944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23/05/2024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58628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23/05/2024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31975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23/05/2024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38548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23/05/2024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72949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23/05/2024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88916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A50128-3F81-48D0-B30E-2116526BF06B}" type="datetimeFigureOut">
              <a:rPr lang="es-MX" smtClean="0"/>
              <a:pPr/>
              <a:t>23/05/2024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97289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es-ES_tradnl" sz="1400" b="1" dirty="0"/>
              <a:t>SEÑALAMIENTO DE OBRA:  </a:t>
            </a:r>
            <a:br>
              <a:rPr lang="es-ES_tradnl" sz="1400" b="1" dirty="0"/>
            </a:br>
            <a:r>
              <a:rPr lang="es-ES_tradnl" sz="1400" dirty="0"/>
              <a:t>1. El contratista deberá de considerar dentro de los costos el suministro y colocación del señalamiento informativo (1 pza.) de la obra con las siguientes características:</a:t>
            </a:r>
            <a:br>
              <a:rPr lang="es-ES_tradnl" sz="1400" dirty="0"/>
            </a:br>
            <a:r>
              <a:rPr lang="es-ES_tradnl" sz="1400" dirty="0"/>
              <a:t>        a.  Lona ahulada de vinilo promo plus de 1.50 x 3.00 m (incluye estructura metálica para soporte, la                                                                </a:t>
            </a:r>
            <a:br>
              <a:rPr lang="es-ES_tradnl" sz="1400" dirty="0"/>
            </a:br>
            <a:r>
              <a:rPr lang="es-ES_tradnl" sz="1400" dirty="0"/>
              <a:t>              cual ser diseñada y propuesta por el contratista).</a:t>
            </a:r>
            <a:br>
              <a:rPr lang="es-ES_tradnl" sz="1400" dirty="0"/>
            </a:br>
            <a:r>
              <a:rPr lang="es-ES_tradnl" sz="1400" dirty="0"/>
              <a:t>        b.  El señalamiento deberá colocarse en lugar visible al iniciar las obras.</a:t>
            </a:r>
            <a:br>
              <a:rPr lang="es-ES_tradnl" sz="1400" dirty="0"/>
            </a:br>
            <a:r>
              <a:rPr lang="es-ES_tradnl" sz="1400" dirty="0"/>
              <a:t>        C.  Deberá respetarse el esquema, color y tipografía del señalamiento como sigue:</a:t>
            </a:r>
            <a:endParaRPr lang="es-MX" sz="1400" dirty="0"/>
          </a:p>
        </p:txBody>
      </p:sp>
      <p:sp>
        <p:nvSpPr>
          <p:cNvPr id="4" name="3 Rectángulo"/>
          <p:cNvSpPr/>
          <p:nvPr/>
        </p:nvSpPr>
        <p:spPr>
          <a:xfrm>
            <a:off x="899592" y="2420888"/>
            <a:ext cx="7272808" cy="3600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4 CuadroTexto"/>
          <p:cNvSpPr txBox="1"/>
          <p:nvPr/>
        </p:nvSpPr>
        <p:spPr>
          <a:xfrm>
            <a:off x="6732240" y="2627729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/>
              <a:t>FONDO: BLANCO</a:t>
            </a:r>
            <a:endParaRPr lang="es-MX" sz="1000" dirty="0"/>
          </a:p>
        </p:txBody>
      </p:sp>
      <p:sp>
        <p:nvSpPr>
          <p:cNvPr id="9" name="8 CuadroTexto"/>
          <p:cNvSpPr txBox="1"/>
          <p:nvPr/>
        </p:nvSpPr>
        <p:spPr>
          <a:xfrm>
            <a:off x="2241150" y="3636312"/>
            <a:ext cx="455249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/>
              <a:t>REHABILITACION DE ASFALTO CON 2 CM DE ESPESOR EN CALLE PASEOS DE FRISSON ENTREAV. QUINTA REAL Y PASEOS DE PURA SANGRE DEL FRACCIONAMIENTO CAMINO </a:t>
            </a:r>
            <a:r>
              <a:rPr lang="es-MX" sz="1400" dirty="0" smtClean="0"/>
              <a:t>REAL.</a:t>
            </a:r>
            <a:endParaRPr lang="es-MX" sz="1400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xmlns="" id="{00000000-0008-0000-1600-000002000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1447" y="2796307"/>
            <a:ext cx="2060627" cy="487722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49B618A7-4CD3-40D3-9AF5-0EEB860DDC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8285" y="4712500"/>
            <a:ext cx="2267909" cy="87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82437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34</Words>
  <Application>Microsoft Office PowerPoint</Application>
  <PresentationFormat>Presentación en pantalla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de Office</vt:lpstr>
      <vt:lpstr>SEÑALAMIENTO DE OBRA:   1. El contratista deberá de considerar dentro de los costos el suministro y colocación del señalamiento informativo (1 pza.) de la obra con las siguientes características:         a.  Lona ahulada de vinilo promo plus de 1.50 x 3.00 m (incluye estructura metálica para soporte, la                                                                               cual ser diseñada y propuesta por el contratista).         b.  El señalamiento deberá colocarse en lugar visible al iniciar las obras.         C.  Deberá respetarse el esquema, color y tipografía del señalamiento como sigue: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SEÑALAMIENTO DE OBRA:   1. El contratista deberá de considerar dentro de los costos el suministro y colocación del señalamiento informativo (1 pza.) de la obra con las siguientes características:         a.  Lona ahulada de vinilo promo plus de 1.50 x 3.00 m (incluye estructura metálica para soporte, la                                                                               cual ser diseñada y propuesta por el contratista).         b.  El señalamiento deberá colocarse en lugar visible al iniciar las obras.         C.  Deberá respetarse el esquema, color y tipografía del señalamiento como sigue:</dc:title>
  <dc:creator>xpedex</dc:creator>
  <cp:lastModifiedBy>DEPARTAMENTO TECNICO</cp:lastModifiedBy>
  <cp:revision>33</cp:revision>
  <dcterms:created xsi:type="dcterms:W3CDTF">2015-04-22T18:53:03Z</dcterms:created>
  <dcterms:modified xsi:type="dcterms:W3CDTF">2024-05-23T21:30:43Z</dcterms:modified>
</cp:coreProperties>
</file>