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94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o Rodríguez Arias" userId="79c1e8ac3f141954" providerId="LiveId" clId="{6B279615-5CD1-4D3D-A894-30C4D1961095}"/>
    <pc:docChg chg="modSld">
      <pc:chgData name="Mario Rodríguez Arias" userId="79c1e8ac3f141954" providerId="LiveId" clId="{6B279615-5CD1-4D3D-A894-30C4D1961095}" dt="2024-01-23T18:31:36.143" v="0"/>
      <pc:docMkLst>
        <pc:docMk/>
      </pc:docMkLst>
      <pc:sldChg chg="modSp mod">
        <pc:chgData name="Mario Rodríguez Arias" userId="79c1e8ac3f141954" providerId="LiveId" clId="{6B279615-5CD1-4D3D-A894-30C4D1961095}" dt="2024-01-23T18:31:36.143" v="0"/>
        <pc:sldMkLst>
          <pc:docMk/>
          <pc:sldMk cId="250824379" sldId="256"/>
        </pc:sldMkLst>
        <pc:spChg chg="mod">
          <ac:chgData name="Mario Rodríguez Arias" userId="79c1e8ac3f141954" providerId="LiveId" clId="{6B279615-5CD1-4D3D-A894-30C4D1961095}" dt="2024-01-23T18:31:36.143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7D4C0E88-CC67-490A-9DF0-FCE4BC4AE7AD}"/>
    <pc:docChg chg="modSld">
      <pc:chgData name="Mario Rodríguez Arias" userId="79c1e8ac3f141954" providerId="LiveId" clId="{7D4C0E88-CC67-490A-9DF0-FCE4BC4AE7AD}" dt="2024-02-19T16:52:06.905" v="0"/>
      <pc:docMkLst>
        <pc:docMk/>
      </pc:docMkLst>
      <pc:sldChg chg="modSp mod">
        <pc:chgData name="Mario Rodríguez Arias" userId="79c1e8ac3f141954" providerId="LiveId" clId="{7D4C0E88-CC67-490A-9DF0-FCE4BC4AE7AD}" dt="2024-02-19T16:52:06.905" v="0"/>
        <pc:sldMkLst>
          <pc:docMk/>
          <pc:sldMk cId="250824379" sldId="256"/>
        </pc:sldMkLst>
        <pc:spChg chg="mod">
          <ac:chgData name="Mario Rodríguez Arias" userId="79c1e8ac3f141954" providerId="LiveId" clId="{7D4C0E88-CC67-490A-9DF0-FCE4BC4AE7AD}" dt="2024-02-19T16:52:06.905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9769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711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16084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686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1564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8944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8628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1975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8548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2949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8916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728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s-ES_tradnl" sz="1400" b="1" dirty="0"/>
              <a:t>SEÑALAMIENTO DE OBRA:  </a:t>
            </a:r>
            <a:br>
              <a:rPr lang="es-ES_tradnl" sz="1400" b="1" dirty="0"/>
            </a:br>
            <a:r>
              <a:rPr lang="es-ES_tradnl" sz="1400" dirty="0"/>
              <a:t>1. El contratista deberá de considerar dentro de los costos el suministro y colocación del señalamiento informativo (1 pza.) de la obra con las siguientes características:</a:t>
            </a:r>
            <a:br>
              <a:rPr lang="es-ES_tradnl" sz="1400" dirty="0"/>
            </a:br>
            <a:r>
              <a:rPr lang="es-ES_tradnl" sz="1400" dirty="0"/>
              <a:t>        a.  Lona ahulada de vinilo promo plus de 1.50 x 3.00 m (incluye estructura metálica para soporte, la                                                                </a:t>
            </a:r>
            <a:br>
              <a:rPr lang="es-ES_tradnl" sz="1400" dirty="0"/>
            </a:br>
            <a:r>
              <a:rPr lang="es-ES_tradnl" sz="1400" dirty="0"/>
              <a:t>              cual ser diseñada y propuesta por el contratista).</a:t>
            </a:r>
            <a:br>
              <a:rPr lang="es-ES_tradnl" sz="1400" dirty="0"/>
            </a:br>
            <a:r>
              <a:rPr lang="es-ES_tradnl" sz="1400" dirty="0"/>
              <a:t>        b.  El señalamiento deberá colocarse en lugar visible al iniciar las obras.</a:t>
            </a:r>
            <a:br>
              <a:rPr lang="es-ES_tradnl" sz="1400" dirty="0"/>
            </a:br>
            <a:r>
              <a:rPr lang="es-ES_tradnl" sz="1400" dirty="0"/>
              <a:t>        C.  Deberá respetarse el esquema, color y tipografía del señalamiento como sigue:</a:t>
            </a:r>
            <a:endParaRPr lang="es-MX" sz="1400" dirty="0"/>
          </a:p>
        </p:txBody>
      </p:sp>
      <p:sp>
        <p:nvSpPr>
          <p:cNvPr id="4" name="3 Rectángulo"/>
          <p:cNvSpPr/>
          <p:nvPr/>
        </p:nvSpPr>
        <p:spPr>
          <a:xfrm>
            <a:off x="899592" y="2420888"/>
            <a:ext cx="7272808" cy="3600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6732240" y="2627729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/>
              <a:t>FONDO: BLANCO</a:t>
            </a:r>
            <a:endParaRPr lang="es-MX" sz="1000" dirty="0"/>
          </a:p>
        </p:txBody>
      </p:sp>
      <p:sp>
        <p:nvSpPr>
          <p:cNvPr id="9" name="8 CuadroTexto"/>
          <p:cNvSpPr txBox="1"/>
          <p:nvPr/>
        </p:nvSpPr>
        <p:spPr>
          <a:xfrm>
            <a:off x="2241150" y="3636312"/>
            <a:ext cx="45524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PAVIMENTACIÓN CON CONCRETO HIDRÁULICO DE 12 CM DE ESPESOR DE CINCO CALLES. HUMBERTO RODRÍGUEZ, ASÚNSULO, C. MOHINORA, PRIV SOMBRERETE, CERRO TEOTEPEC, COLONIA CERRO PRIETO (FOLIO P.P. 7)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00000000-0008-0000-1600-000002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1447" y="2796307"/>
            <a:ext cx="2060627" cy="48772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49B618A7-4CD3-40D3-9AF5-0EEB860DDC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8285" y="4712500"/>
            <a:ext cx="2267909" cy="87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243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144</Words>
  <Application>Microsoft Office PowerPoint</Application>
  <PresentationFormat>Presentación en pantalla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dc:title>
  <dc:creator>xpedex</dc:creator>
  <cp:lastModifiedBy>Mario Rodríguez Arias</cp:lastModifiedBy>
  <cp:revision>29</cp:revision>
  <dcterms:created xsi:type="dcterms:W3CDTF">2015-04-22T18:53:03Z</dcterms:created>
  <dcterms:modified xsi:type="dcterms:W3CDTF">2024-02-19T16:52:09Z</dcterms:modified>
</cp:coreProperties>
</file>