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987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3F8F8A1A-CDCE-4573-B557-4A999805ED5D}"/>
    <pc:docChg chg="modSld">
      <pc:chgData name="Mario Rodríguez Arias" userId="79c1e8ac3f141954" providerId="LiveId" clId="{3F8F8A1A-CDCE-4573-B557-4A999805ED5D}" dt="2024-01-23T18:31:19.184" v="0"/>
      <pc:docMkLst>
        <pc:docMk/>
      </pc:docMkLst>
      <pc:sldChg chg="modSp mod">
        <pc:chgData name="Mario Rodríguez Arias" userId="79c1e8ac3f141954" providerId="LiveId" clId="{3F8F8A1A-CDCE-4573-B557-4A999805ED5D}" dt="2024-01-23T18:31:19.184" v="0"/>
        <pc:sldMkLst>
          <pc:docMk/>
          <pc:sldMk cId="3763217195" sldId="256"/>
        </pc:sldMkLst>
        <pc:spChg chg="mod">
          <ac:chgData name="Mario Rodríguez Arias" userId="79c1e8ac3f141954" providerId="LiveId" clId="{3F8F8A1A-CDCE-4573-B557-4A999805ED5D}" dt="2024-01-23T18:31:19.184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AC6E416F-4967-443A-ADAB-0ADE7B9EA3C4}"/>
    <pc:docChg chg="modSld">
      <pc:chgData name="Mario Rodríguez Arias" userId="79c1e8ac3f141954" providerId="LiveId" clId="{AC6E416F-4967-443A-ADAB-0ADE7B9EA3C4}" dt="2024-02-19T16:51:54.001" v="0"/>
      <pc:docMkLst>
        <pc:docMk/>
      </pc:docMkLst>
      <pc:sldChg chg="modSp mod">
        <pc:chgData name="Mario Rodríguez Arias" userId="79c1e8ac3f141954" providerId="LiveId" clId="{AC6E416F-4967-443A-ADAB-0ADE7B9EA3C4}" dt="2024-02-19T16:51:54.001" v="0"/>
        <pc:sldMkLst>
          <pc:docMk/>
          <pc:sldMk cId="3763217195" sldId="256"/>
        </pc:sldMkLst>
        <pc:spChg chg="mod">
          <ac:chgData name="Mario Rodríguez Arias" userId="79c1e8ac3f141954" providerId="LiveId" clId="{AC6E416F-4967-443A-ADAB-0ADE7B9EA3C4}" dt="2024-02-19T16:51:54.001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105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9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836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0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9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46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95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54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94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2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5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16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398816" y="2759446"/>
            <a:ext cx="1089174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751644" y="2731324"/>
            <a:ext cx="1013826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05804" y="4156363"/>
            <a:ext cx="1245840" cy="128244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3934831" y="4989424"/>
            <a:ext cx="349137" cy="36004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3493658" y="2759446"/>
            <a:ext cx="1245840" cy="13969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Triángulo isósceles"/>
          <p:cNvSpPr/>
          <p:nvPr/>
        </p:nvSpPr>
        <p:spPr>
          <a:xfrm rot="-10800000">
            <a:off x="5218025" y="2642174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4774443" y="2416660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sp>
        <p:nvSpPr>
          <p:cNvPr id="16" name="15 Triángulo isósceles"/>
          <p:cNvSpPr/>
          <p:nvPr/>
        </p:nvSpPr>
        <p:spPr>
          <a:xfrm rot="-10800000">
            <a:off x="2843808" y="2642851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2427124" y="2402805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3083585" y="2759446"/>
            <a:ext cx="0" cy="110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072460" y="4221088"/>
            <a:ext cx="0" cy="1354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3000453" y="558857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828517" y="387936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1.10 m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173379" y="3891240"/>
            <a:ext cx="785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dirty="0"/>
              <a:t>Profundidad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05804" y="5373216"/>
            <a:ext cx="1263654" cy="202249"/>
          </a:xfrm>
          <a:prstGeom prst="rect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0" name="29 Conector recto"/>
          <p:cNvCxnSpPr/>
          <p:nvPr/>
        </p:nvCxnSpPr>
        <p:spPr>
          <a:xfrm>
            <a:off x="4871908" y="556878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868416" y="537643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4860032" y="416316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004048" y="5474340"/>
            <a:ext cx="0" cy="9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5004048" y="5367994"/>
            <a:ext cx="0" cy="82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5070870" y="534235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0.10 m</a:t>
            </a:r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5004048" y="4913674"/>
            <a:ext cx="0" cy="462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V="1">
            <a:off x="4999901" y="4163169"/>
            <a:ext cx="0" cy="489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4798985" y="465313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0.40 m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4998311" y="2720125"/>
            <a:ext cx="0" cy="636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H="1">
            <a:off x="4998311" y="3573016"/>
            <a:ext cx="5737" cy="577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4873790" y="3334793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cxnSp>
        <p:nvCxnSpPr>
          <p:cNvPr id="51" name="50 Conector recto"/>
          <p:cNvCxnSpPr/>
          <p:nvPr/>
        </p:nvCxnSpPr>
        <p:spPr>
          <a:xfrm flipV="1">
            <a:off x="3496510" y="566124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V="1">
            <a:off x="4778581" y="5637496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flipH="1">
            <a:off x="3504291" y="5745508"/>
            <a:ext cx="3568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4364176" y="5745508"/>
            <a:ext cx="4144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3846569" y="5631051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sp>
        <p:nvSpPr>
          <p:cNvPr id="61" name="60 CuadroTexto"/>
          <p:cNvSpPr txBox="1"/>
          <p:nvPr/>
        </p:nvSpPr>
        <p:spPr>
          <a:xfrm>
            <a:off x="5580112" y="533881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Plantilla apisonada con material</a:t>
            </a:r>
          </a:p>
          <a:p>
            <a:r>
              <a:rPr lang="es-MX" sz="900" dirty="0"/>
              <a:t> producto de banco</a:t>
            </a:r>
          </a:p>
        </p:txBody>
      </p:sp>
      <p:sp>
        <p:nvSpPr>
          <p:cNvPr id="62" name="61 CuadroTexto"/>
          <p:cNvSpPr txBox="1"/>
          <p:nvPr/>
        </p:nvSpPr>
        <p:spPr>
          <a:xfrm>
            <a:off x="5246008" y="4453080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 para  protección  de  tubería con material</a:t>
            </a:r>
          </a:p>
          <a:p>
            <a:pPr algn="just"/>
            <a:r>
              <a:rPr lang="es-MX" sz="900" dirty="0"/>
              <a:t>Producto  de banco, incluye  selección y volteo de </a:t>
            </a:r>
          </a:p>
          <a:p>
            <a:pPr algn="just"/>
            <a:r>
              <a:rPr lang="es-MX" sz="900" dirty="0"/>
              <a:t>Material, acomodo. Apisonado y compactado con </a:t>
            </a:r>
          </a:p>
          <a:p>
            <a:pPr algn="just"/>
            <a:r>
              <a:rPr lang="es-MX" sz="900" dirty="0"/>
              <a:t>Pisón de mano en Capas de 0.20 m de espesor</a:t>
            </a:r>
          </a:p>
        </p:txBody>
      </p:sp>
      <p:sp>
        <p:nvSpPr>
          <p:cNvPr id="63" name="62 CuadroTexto"/>
          <p:cNvSpPr txBox="1"/>
          <p:nvPr/>
        </p:nvSpPr>
        <p:spPr>
          <a:xfrm>
            <a:off x="5342152" y="3134738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de zanja con material Producto de banco, </a:t>
            </a:r>
          </a:p>
          <a:p>
            <a:pPr algn="just"/>
            <a:r>
              <a:rPr lang="es-MX" sz="900" dirty="0"/>
              <a:t>Incluye  selección y  volteo de Material, acomodo,</a:t>
            </a:r>
          </a:p>
          <a:p>
            <a:pPr algn="just"/>
            <a:r>
              <a:rPr lang="es-MX" sz="900" dirty="0"/>
              <a:t>Apisonado  y  compactado  con   compactador de </a:t>
            </a:r>
          </a:p>
          <a:p>
            <a:pPr algn="just"/>
            <a:r>
              <a:rPr lang="es-MX" sz="900" dirty="0"/>
              <a:t>impacto (bailarina) en capas de 0.20 m de espesor</a:t>
            </a:r>
          </a:p>
        </p:txBody>
      </p:sp>
      <p:cxnSp>
        <p:nvCxnSpPr>
          <p:cNvPr id="65" name="64 Conector angular"/>
          <p:cNvCxnSpPr>
            <a:stCxn id="11" idx="1"/>
          </p:cNvCxnSpPr>
          <p:nvPr/>
        </p:nvCxnSpPr>
        <p:spPr>
          <a:xfrm rot="16200000" flipV="1">
            <a:off x="2896342" y="3952531"/>
            <a:ext cx="317007" cy="186223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5 CuadroTexto"/>
          <p:cNvSpPr txBox="1"/>
          <p:nvPr/>
        </p:nvSpPr>
        <p:spPr>
          <a:xfrm>
            <a:off x="395536" y="4528543"/>
            <a:ext cx="1821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Tubería     de       PVC      hidráulica </a:t>
            </a:r>
          </a:p>
          <a:p>
            <a:r>
              <a:rPr lang="es-MX" sz="900" dirty="0"/>
              <a:t>Sistema    ingles,    tubo    </a:t>
            </a:r>
            <a:r>
              <a:rPr lang="es-MX" sz="900" dirty="0" err="1"/>
              <a:t>duralon</a:t>
            </a:r>
            <a:endParaRPr lang="es-MX" sz="900" dirty="0"/>
          </a:p>
          <a:p>
            <a:r>
              <a:rPr lang="es-MX" sz="900" dirty="0"/>
              <a:t>Hidráulico </a:t>
            </a:r>
            <a:r>
              <a:rPr lang="es-MX" sz="900" dirty="0" err="1"/>
              <a:t>anger</a:t>
            </a:r>
            <a:r>
              <a:rPr lang="es-MX" sz="900" dirty="0"/>
              <a:t> RD-26 de 75 mm</a:t>
            </a:r>
          </a:p>
        </p:txBody>
      </p:sp>
      <p:sp>
        <p:nvSpPr>
          <p:cNvPr id="67" name="66 CuadroTexto"/>
          <p:cNvSpPr txBox="1"/>
          <p:nvPr/>
        </p:nvSpPr>
        <p:spPr>
          <a:xfrm>
            <a:off x="2053115" y="1124743"/>
            <a:ext cx="3513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                        </a:t>
            </a:r>
            <a:r>
              <a:rPr lang="es-MX" sz="1400" b="1" dirty="0"/>
              <a:t>SECCION  TIPO</a:t>
            </a:r>
          </a:p>
          <a:p>
            <a:r>
              <a:rPr lang="es-MX" sz="1400" b="1" dirty="0"/>
              <a:t>INTRODUCCION DE LINEA DE AGUA POTABLE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2605845" y="1771075"/>
            <a:ext cx="3262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1200" b="1" dirty="0"/>
              <a:t>EXCAVACION DE ZANJAS EN MATERIAL “B” Y “C”</a:t>
            </a:r>
          </a:p>
        </p:txBody>
      </p:sp>
      <p:sp>
        <p:nvSpPr>
          <p:cNvPr id="6" name="5 Forma libre"/>
          <p:cNvSpPr/>
          <p:nvPr/>
        </p:nvSpPr>
        <p:spPr>
          <a:xfrm>
            <a:off x="2398816" y="2737262"/>
            <a:ext cx="3366654" cy="2838203"/>
          </a:xfrm>
          <a:custGeom>
            <a:avLst/>
            <a:gdLst>
              <a:gd name="connsiteX0" fmla="*/ 0 w 3366654"/>
              <a:gd name="connsiteY0" fmla="*/ 23751 h 2838203"/>
              <a:gd name="connsiteX1" fmla="*/ 1080654 w 3366654"/>
              <a:gd name="connsiteY1" fmla="*/ 23751 h 2838203"/>
              <a:gd name="connsiteX2" fmla="*/ 1104405 w 3366654"/>
              <a:gd name="connsiteY2" fmla="*/ 2838203 h 2838203"/>
              <a:gd name="connsiteX3" fmla="*/ 2369127 w 3366654"/>
              <a:gd name="connsiteY3" fmla="*/ 2838203 h 2838203"/>
              <a:gd name="connsiteX4" fmla="*/ 2357252 w 3366654"/>
              <a:gd name="connsiteY4" fmla="*/ 0 h 2838203"/>
              <a:gd name="connsiteX5" fmla="*/ 3366654 w 3366654"/>
              <a:gd name="connsiteY5" fmla="*/ 0 h 283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6654" h="2838203">
                <a:moveTo>
                  <a:pt x="0" y="23751"/>
                </a:moveTo>
                <a:lnTo>
                  <a:pt x="1080654" y="23751"/>
                </a:lnTo>
                <a:lnTo>
                  <a:pt x="1104405" y="2838203"/>
                </a:lnTo>
                <a:lnTo>
                  <a:pt x="2369127" y="2838203"/>
                </a:lnTo>
                <a:cubicBezTo>
                  <a:pt x="2365169" y="1892135"/>
                  <a:pt x="2361210" y="946068"/>
                  <a:pt x="2357252" y="0"/>
                </a:cubicBezTo>
                <a:lnTo>
                  <a:pt x="3366654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0" name="69 CuadroTexto"/>
          <p:cNvSpPr txBox="1"/>
          <p:nvPr/>
        </p:nvSpPr>
        <p:spPr>
          <a:xfrm>
            <a:off x="539552" y="207469"/>
            <a:ext cx="63403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/>
              <a:t>PAVIMENTACIÓN CON CONCRETO HIDRÁULICO DE 12 CM DE ESPESOR DE CINCO CALLES. HUMBERTO RODRÍGUEZ, ASÚNSULO, C. MOHINORA, PRIV SOMBRERETE, CERRO TEOTEPEC, COLONIA CERRO PRIETO (FOLIO P.P. 7)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55509B1-3059-466F-AFD9-0D580D77B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667" y="845996"/>
            <a:ext cx="206062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1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167</Words>
  <Application>Microsoft Office PowerPoint</Application>
  <PresentationFormat>Presentación en pantalla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FLORES</dc:creator>
  <cp:lastModifiedBy>Mario Rodríguez Arias</cp:lastModifiedBy>
  <cp:revision>26</cp:revision>
  <cp:lastPrinted>2016-08-17T18:17:50Z</cp:lastPrinted>
  <dcterms:created xsi:type="dcterms:W3CDTF">2016-08-17T16:25:13Z</dcterms:created>
  <dcterms:modified xsi:type="dcterms:W3CDTF">2024-02-19T16:51:56Z</dcterms:modified>
</cp:coreProperties>
</file>