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6B279615-5CD1-4D3D-A894-30C4D1961095}"/>
    <pc:docChg chg="modSld">
      <pc:chgData name="Mario Rodríguez Arias" userId="79c1e8ac3f141954" providerId="LiveId" clId="{6B279615-5CD1-4D3D-A894-30C4D1961095}" dt="2024-01-23T18:31:36.143" v="0"/>
      <pc:docMkLst>
        <pc:docMk/>
      </pc:docMkLst>
      <pc:sldChg chg="modSp mod">
        <pc:chgData name="Mario Rodríguez Arias" userId="79c1e8ac3f141954" providerId="LiveId" clId="{6B279615-5CD1-4D3D-A894-30C4D1961095}" dt="2024-01-23T18:31:36.143" v="0"/>
        <pc:sldMkLst>
          <pc:docMk/>
          <pc:sldMk cId="250824379" sldId="256"/>
        </pc:sldMkLst>
        <pc:spChg chg="mod">
          <ac:chgData name="Mario Rodríguez Arias" userId="79c1e8ac3f141954" providerId="LiveId" clId="{6B279615-5CD1-4D3D-A894-30C4D1961095}" dt="2024-01-23T18:31:36.14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8BA0EFA8-F762-46CD-9B8B-B4432F632D48}"/>
    <pc:docChg chg="modSld">
      <pc:chgData name="Mario Rodríguez Arias" userId="79c1e8ac3f141954" providerId="LiveId" clId="{8BA0EFA8-F762-46CD-9B8B-B4432F632D48}" dt="2024-02-19T17:03:03.059" v="0"/>
      <pc:docMkLst>
        <pc:docMk/>
      </pc:docMkLst>
      <pc:sldChg chg="modSp mod">
        <pc:chgData name="Mario Rodríguez Arias" userId="79c1e8ac3f141954" providerId="LiveId" clId="{8BA0EFA8-F762-46CD-9B8B-B4432F632D48}" dt="2024-02-19T17:03:03.059" v="0"/>
        <pc:sldMkLst>
          <pc:docMk/>
          <pc:sldMk cId="250824379" sldId="256"/>
        </pc:sldMkLst>
        <pc:spChg chg="mod">
          <ac:chgData name="Mario Rodríguez Arias" userId="79c1e8ac3f141954" providerId="LiveId" clId="{8BA0EFA8-F762-46CD-9B8B-B4432F632D48}" dt="2024-02-19T17:03:03.059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2EDF9EE2-9383-4FF2-BA4A-CF564ABF6FCF}"/>
    <pc:docChg chg="modSld">
      <pc:chgData name="Mario Rodríguez Arias" userId="79c1e8ac3f141954" providerId="LiveId" clId="{2EDF9EE2-9383-4FF2-BA4A-CF564ABF6FCF}" dt="2024-01-23T20:28:29.195" v="2"/>
      <pc:docMkLst>
        <pc:docMk/>
      </pc:docMkLst>
      <pc:sldChg chg="modSp mod">
        <pc:chgData name="Mario Rodríguez Arias" userId="79c1e8ac3f141954" providerId="LiveId" clId="{2EDF9EE2-9383-4FF2-BA4A-CF564ABF6FCF}" dt="2024-01-23T20:28:29.195" v="2"/>
        <pc:sldMkLst>
          <pc:docMk/>
          <pc:sldMk cId="250824379" sldId="256"/>
        </pc:sldMkLst>
        <pc:spChg chg="mod">
          <ac:chgData name="Mario Rodríguez Arias" userId="79c1e8ac3f141954" providerId="LiveId" clId="{2EDF9EE2-9383-4FF2-BA4A-CF564ABF6FCF}" dt="2024-01-23T20:28:29.195" v="2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PAVIMENTACIÓN CON CONCRETO HIDRÁULICO DE 12 CM DE ESPESOR DE CUATRO CALLES 23, PRIV.16 SEPTIEMBRE,25 Y PRIVADA 6 ENERO COL. RIGOBERTO QUIROZ (FOLIO P.P. 111)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141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Mario Rodríguez Arias</cp:lastModifiedBy>
  <cp:revision>29</cp:revision>
  <dcterms:created xsi:type="dcterms:W3CDTF">2015-04-22T18:53:03Z</dcterms:created>
  <dcterms:modified xsi:type="dcterms:W3CDTF">2024-02-19T17:03:04Z</dcterms:modified>
</cp:coreProperties>
</file>