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E0CECECF-1D59-42EC-BCD5-2B531578844E}"/>
    <pc:docChg chg="modSld">
      <pc:chgData name="Mario Rodríguez Arias" userId="79c1e8ac3f141954" providerId="LiveId" clId="{E0CECECF-1D59-42EC-BCD5-2B531578844E}" dt="2024-02-19T17:02:53.435" v="0"/>
      <pc:docMkLst>
        <pc:docMk/>
      </pc:docMkLst>
      <pc:sldChg chg="modSp mod">
        <pc:chgData name="Mario Rodríguez Arias" userId="79c1e8ac3f141954" providerId="LiveId" clId="{E0CECECF-1D59-42EC-BCD5-2B531578844E}" dt="2024-02-19T17:02:53.435" v="0"/>
        <pc:sldMkLst>
          <pc:docMk/>
          <pc:sldMk cId="3763217195" sldId="256"/>
        </pc:sldMkLst>
        <pc:spChg chg="mod">
          <ac:chgData name="Mario Rodríguez Arias" userId="79c1e8ac3f141954" providerId="LiveId" clId="{E0CECECF-1D59-42EC-BCD5-2B531578844E}" dt="2024-02-19T17:02:53.435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20:27:53.347" v="2"/>
      <pc:docMkLst>
        <pc:docMk/>
      </pc:docMkLst>
      <pc:sldChg chg="modSp mod">
        <pc:chgData name="Mario Rodríguez Arias" userId="79c1e8ac3f141954" providerId="LiveId" clId="{6EE8B8CB-DC4A-4FFC-B8F1-D4FEB3D3591A}" dt="2024-01-23T20:27:53.347" v="2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20:27:53.347" v="2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DE CUATRO CALLES 23, PRIV.16 SEPTIEMBRE,25 Y PRIVADA 6 ENERO COL. RIGOBERTO QUIROZ (FOLIO P.P. 111)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164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2024-02-19T17:02:56Z</dcterms:modified>
</cp:coreProperties>
</file>