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6B279615-5CD1-4D3D-A894-30C4D1961095}"/>
    <pc:docChg chg="modSld">
      <pc:chgData name="Mario Rodríguez Arias" userId="79c1e8ac3f141954" providerId="LiveId" clId="{6B279615-5CD1-4D3D-A894-30C4D1961095}" dt="2024-01-23T18:31:36.143" v="0"/>
      <pc:docMkLst>
        <pc:docMk/>
      </pc:docMkLst>
      <pc:sldChg chg="modSp mod">
        <pc:chgData name="Mario Rodríguez Arias" userId="79c1e8ac3f141954" providerId="LiveId" clId="{6B279615-5CD1-4D3D-A894-30C4D1961095}" dt="2024-01-23T18:31:36.143" v="0"/>
        <pc:sldMkLst>
          <pc:docMk/>
          <pc:sldMk cId="250824379" sldId="256"/>
        </pc:sldMkLst>
        <pc:spChg chg="mod">
          <ac:chgData name="Mario Rodríguez Arias" userId="79c1e8ac3f141954" providerId="LiveId" clId="{6B279615-5CD1-4D3D-A894-30C4D1961095}" dt="2024-01-23T18:31:36.143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B21C1D2A-8580-4106-B7A1-D8F3FE553CB0}"/>
    <pc:docChg chg="modSld">
      <pc:chgData name="Mario Rodríguez Arias" userId="79c1e8ac3f141954" providerId="LiveId" clId="{B21C1D2A-8580-4106-B7A1-D8F3FE553CB0}" dt="2024-01-23T20:42:37.217" v="0"/>
      <pc:docMkLst>
        <pc:docMk/>
      </pc:docMkLst>
      <pc:sldChg chg="modSp mod">
        <pc:chgData name="Mario Rodríguez Arias" userId="79c1e8ac3f141954" providerId="LiveId" clId="{B21C1D2A-8580-4106-B7A1-D8F3FE553CB0}" dt="2024-01-23T20:42:37.217" v="0"/>
        <pc:sldMkLst>
          <pc:docMk/>
          <pc:sldMk cId="250824379" sldId="256"/>
        </pc:sldMkLst>
        <pc:spChg chg="mod">
          <ac:chgData name="Mario Rodríguez Arias" userId="79c1e8ac3f141954" providerId="LiveId" clId="{B21C1D2A-8580-4106-B7A1-D8F3FE553CB0}" dt="2024-01-23T20:42:37.217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D8FFD05E-924B-430E-8C60-9A0CEF46FF3E}"/>
    <pc:docChg chg="modSld">
      <pc:chgData name="Mario Rodríguez Arias" userId="79c1e8ac3f141954" providerId="LiveId" clId="{D8FFD05E-924B-430E-8C60-9A0CEF46FF3E}" dt="2024-02-19T17:12:43.740" v="0"/>
      <pc:docMkLst>
        <pc:docMk/>
      </pc:docMkLst>
      <pc:sldChg chg="modSp mod">
        <pc:chgData name="Mario Rodríguez Arias" userId="79c1e8ac3f141954" providerId="LiveId" clId="{D8FFD05E-924B-430E-8C60-9A0CEF46FF3E}" dt="2024-02-19T17:12:43.740" v="0"/>
        <pc:sldMkLst>
          <pc:docMk/>
          <pc:sldMk cId="250824379" sldId="256"/>
        </pc:sldMkLst>
        <pc:spChg chg="mod">
          <ac:chgData name="Mario Rodríguez Arias" userId="79c1e8ac3f141954" providerId="LiveId" clId="{D8FFD05E-924B-430E-8C60-9A0CEF46FF3E}" dt="2024-02-19T17:12:43.740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  <pc:docChgLst>
    <pc:chgData name="Mario Rodríguez Arias" userId="79c1e8ac3f141954" providerId="LiveId" clId="{2EDF9EE2-9383-4FF2-BA4A-CF564ABF6FCF}"/>
    <pc:docChg chg="modSld">
      <pc:chgData name="Mario Rodríguez Arias" userId="79c1e8ac3f141954" providerId="LiveId" clId="{2EDF9EE2-9383-4FF2-BA4A-CF564ABF6FCF}" dt="2024-01-23T19:16:15.418" v="0"/>
      <pc:docMkLst>
        <pc:docMk/>
      </pc:docMkLst>
      <pc:sldChg chg="modSp mod">
        <pc:chgData name="Mario Rodríguez Arias" userId="79c1e8ac3f141954" providerId="LiveId" clId="{2EDF9EE2-9383-4FF2-BA4A-CF564ABF6FCF}" dt="2024-01-23T19:16:15.418" v="0"/>
        <pc:sldMkLst>
          <pc:docMk/>
          <pc:sldMk cId="250824379" sldId="256"/>
        </pc:sldMkLst>
        <pc:spChg chg="mod">
          <ac:chgData name="Mario Rodríguez Arias" userId="79c1e8ac3f141954" providerId="LiveId" clId="{2EDF9EE2-9383-4FF2-BA4A-CF564ABF6FCF}" dt="2024-01-23T19:16:15.418" v="0"/>
          <ac:spMkLst>
            <pc:docMk/>
            <pc:sldMk cId="250824379" sldId="256"/>
            <ac:spMk id="9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6976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711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916084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8686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41564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0894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58628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31975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38548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29491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88916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50128-3F81-48D0-B30E-2116526BF06B}" type="datetimeFigureOut">
              <a:rPr lang="es-MX" smtClean="0"/>
              <a:pPr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CCE6A-0C64-4C98-8CAE-3D3055F8B126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97289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pPr algn="l"/>
            <a:r>
              <a:rPr lang="es-ES_tradnl" sz="1400" b="1" dirty="0"/>
              <a:t>SEÑALAMIENTO DE OBRA:  </a:t>
            </a:r>
            <a:br>
              <a:rPr lang="es-ES_tradnl" sz="1400" b="1" dirty="0"/>
            </a:br>
            <a:r>
              <a:rPr lang="es-ES_tradnl" sz="1400" dirty="0"/>
              <a:t>1. El contratista deberá de considerar dentro de los costos el suministro y colocación del señalamiento informativo (1 pza.) de la obra con las siguientes características:</a:t>
            </a:r>
            <a:br>
              <a:rPr lang="es-ES_tradnl" sz="1400" dirty="0"/>
            </a:br>
            <a:r>
              <a:rPr lang="es-ES_tradnl" sz="1400" dirty="0"/>
              <a:t>        a.  Lona ahulada de vinilo promo plus de 1.50 x 3.00 m (incluye estructura metálica para soporte, la                                                                </a:t>
            </a:r>
            <a:br>
              <a:rPr lang="es-ES_tradnl" sz="1400" dirty="0"/>
            </a:br>
            <a:r>
              <a:rPr lang="es-ES_tradnl" sz="1400" dirty="0"/>
              <a:t>              cual ser diseñada y propuesta por el contratista).</a:t>
            </a:r>
            <a:br>
              <a:rPr lang="es-ES_tradnl" sz="1400" dirty="0"/>
            </a:br>
            <a:r>
              <a:rPr lang="es-ES_tradnl" sz="1400" dirty="0"/>
              <a:t>        b.  El señalamiento deberá colocarse en lugar visible al iniciar las obras.</a:t>
            </a:r>
            <a:br>
              <a:rPr lang="es-ES_tradnl" sz="1400" dirty="0"/>
            </a:br>
            <a:r>
              <a:rPr lang="es-ES_tradnl" sz="1400" dirty="0"/>
              <a:t>        C.  Deberá respetarse el esquema, color y tipografía del señalamiento como sigue:</a:t>
            </a:r>
            <a:endParaRPr lang="es-MX" sz="1400" dirty="0"/>
          </a:p>
        </p:txBody>
      </p:sp>
      <p:sp>
        <p:nvSpPr>
          <p:cNvPr id="4" name="3 Rectángulo"/>
          <p:cNvSpPr/>
          <p:nvPr/>
        </p:nvSpPr>
        <p:spPr>
          <a:xfrm>
            <a:off x="899592" y="2420888"/>
            <a:ext cx="7272808" cy="3600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CuadroTexto"/>
          <p:cNvSpPr txBox="1"/>
          <p:nvPr/>
        </p:nvSpPr>
        <p:spPr>
          <a:xfrm>
            <a:off x="6732240" y="2627729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000" dirty="0"/>
              <a:t>FONDO: BLANCO</a:t>
            </a:r>
            <a:endParaRPr lang="es-MX" sz="1000" dirty="0"/>
          </a:p>
        </p:txBody>
      </p:sp>
      <p:sp>
        <p:nvSpPr>
          <p:cNvPr id="9" name="8 CuadroTexto"/>
          <p:cNvSpPr txBox="1"/>
          <p:nvPr/>
        </p:nvSpPr>
        <p:spPr>
          <a:xfrm>
            <a:off x="2241150" y="3636312"/>
            <a:ext cx="45524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dirty="0"/>
              <a:t>REHABILITACIÓN DE ASFALTO CON 2 CM DE ESPESOR CUATRO CALLES BETECHI, JOSÉ MARÍA MATA, TASCATE, LERDO DE TEJADA COLONIA LOMAS VA (FOLIO P.P. 177)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0000000-0008-0000-1600-000002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1447" y="2796307"/>
            <a:ext cx="2060627" cy="487722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49B618A7-4CD3-40D3-9AF5-0EEB860DDC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8285" y="4712500"/>
            <a:ext cx="2267909" cy="877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2437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137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SEÑALAMIENTO DE OBRA:   1. El contratista deberá de considerar dentro de los costos el suministro y colocación del señalamiento informativo (1 pza.) de la obra con las siguientes características:         a.  Lona ahulada de vinilo promo plus de 1.50 x 3.00 m (incluye estructura metálica para soporte, la                                                                               cual ser diseñada y propuesta por el contratista).         b.  El señalamiento deberá colocarse en lugar visible al iniciar las obras.         C.  Deberá respetarse el esquema, color y tipografía del señalamiento como sigue:</dc:title>
  <dc:creator>xpedex</dc:creator>
  <cp:lastModifiedBy>Mario Rodríguez Arias</cp:lastModifiedBy>
  <cp:revision>29</cp:revision>
  <dcterms:created xsi:type="dcterms:W3CDTF">2015-04-22T18:53:03Z</dcterms:created>
  <dcterms:modified xsi:type="dcterms:W3CDTF">2024-02-19T17:12:46Z</dcterms:modified>
</cp:coreProperties>
</file>