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6D1B676-CFF8-47A8-8ECF-3C051FA0DF73}"/>
    <pc:docChg chg="modSld">
      <pc:chgData name="Mario Rodríguez Arias" userId="79c1e8ac3f141954" providerId="LiveId" clId="{F6D1B676-CFF8-47A8-8ECF-3C051FA0DF73}" dt="2024-02-19T17:21:57.126" v="0"/>
      <pc:docMkLst>
        <pc:docMk/>
      </pc:docMkLst>
      <pc:sldChg chg="modSp mod">
        <pc:chgData name="Mario Rodríguez Arias" userId="79c1e8ac3f141954" providerId="LiveId" clId="{F6D1B676-CFF8-47A8-8ECF-3C051FA0DF73}" dt="2024-02-19T17:21:57.126" v="0"/>
        <pc:sldMkLst>
          <pc:docMk/>
          <pc:sldMk cId="3763217195" sldId="256"/>
        </pc:sldMkLst>
        <pc:spChg chg="mod">
          <ac:chgData name="Mario Rodríguez Arias" userId="79c1e8ac3f141954" providerId="LiveId" clId="{F6D1B676-CFF8-47A8-8ECF-3C051FA0DF73}" dt="2024-02-19T17:21:57.126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DE CINCO CALLES JARDÍN DE CAMELOT (DOS), JARDÍN DE BELVEREDE, JARDÍN DE PERÓN, MONTE EVEREST (CUERPO ESTE) DE LA COLONIA JARDINES DE SACRAMENTO (FOLIO P.P 42)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165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2024-02-19T17:21:59Z</dcterms:modified>
</cp:coreProperties>
</file>