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CD23322-920E-4F72-A5E1-7A55438BBC5E}"/>
    <pc:docChg chg="modSld">
      <pc:chgData name="Mario Rodríguez Arias" userId="79c1e8ac3f141954" providerId="LiveId" clId="{1CD23322-920E-4F72-A5E1-7A55438BBC5E}" dt="2024-02-19T17:22:07.109" v="0"/>
      <pc:docMkLst>
        <pc:docMk/>
      </pc:docMkLst>
      <pc:sldChg chg="modSp mod">
        <pc:chgData name="Mario Rodríguez Arias" userId="79c1e8ac3f141954" providerId="LiveId" clId="{1CD23322-920E-4F72-A5E1-7A55438BBC5E}" dt="2024-02-19T17:22:07.109" v="0"/>
        <pc:sldMkLst>
          <pc:docMk/>
          <pc:sldMk cId="250824379" sldId="256"/>
        </pc:sldMkLst>
        <pc:spChg chg="mod">
          <ac:chgData name="Mario Rodríguez Arias" userId="79c1e8ac3f141954" providerId="LiveId" clId="{1CD23322-920E-4F72-A5E1-7A55438BBC5E}" dt="2024-02-19T17:22:07.10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DE CINCO CALLES JARDÍN DE CAMELOT (DOS), JARDÍN DE BELVEREDE, JARDÍN DE PERÓN, MONTE EVEREST (CUERPO ESTE) DE LA COLONIA JARDINES DE SACRAMENTO (FOLIO P.P 42)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142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2024-02-19T17:22:09Z</dcterms:modified>
</cp:coreProperties>
</file>