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7:49:27.648" v="0"/>
      <pc:docMkLst>
        <pc:docMk/>
      </pc:docMkLst>
      <pc:sldChg chg="modSp mod">
        <pc:chgData name="Mario Rodríguez Arias" userId="79c1e8ac3f141954" providerId="LiveId" clId="{26CBB437-B928-4BD7-8EDA-DD5BD9A1FBBD}" dt="2024-01-24T17:49:27.648" v="0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7:49:27.64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53F41D99-9E8B-499C-9259-71A352BBF199}"/>
    <pc:docChg chg="modSld">
      <pc:chgData name="Mario Rodríguez Arias" userId="79c1e8ac3f141954" providerId="LiveId" clId="{53F41D99-9E8B-499C-9259-71A352BBF199}" dt="2024-02-19T17:29:45.706" v="0"/>
      <pc:docMkLst>
        <pc:docMk/>
      </pc:docMkLst>
      <pc:sldChg chg="modSp mod">
        <pc:chgData name="Mario Rodríguez Arias" userId="79c1e8ac3f141954" providerId="LiveId" clId="{53F41D99-9E8B-499C-9259-71A352BBF199}" dt="2024-02-19T17:29:45.706" v="0"/>
        <pc:sldMkLst>
          <pc:docMk/>
          <pc:sldMk cId="3763217195" sldId="256"/>
        </pc:sldMkLst>
        <pc:spChg chg="mod">
          <ac:chgData name="Mario Rodríguez Arias" userId="79c1e8ac3f141954" providerId="LiveId" clId="{53F41D99-9E8B-499C-9259-71A352BBF199}" dt="2024-02-19T17:29:45.706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AV LA QUINTA  (FOLIO P.P. 317)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140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2024-02-19T17:29:48Z</dcterms:modified>
</cp:coreProperties>
</file>