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063B41DF-9C9D-4FE0-9A57-A20AE2DF9A5F}"/>
    <pc:docChg chg="modSld">
      <pc:chgData name="Mario Rodríguez Arias" userId="79c1e8ac3f141954" providerId="LiveId" clId="{063B41DF-9C9D-4FE0-9A57-A20AE2DF9A5F}" dt="2024-02-19T17:38:37.362" v="0"/>
      <pc:docMkLst>
        <pc:docMk/>
      </pc:docMkLst>
      <pc:sldChg chg="modSp mod">
        <pc:chgData name="Mario Rodríguez Arias" userId="79c1e8ac3f141954" providerId="LiveId" clId="{063B41DF-9C9D-4FE0-9A57-A20AE2DF9A5F}" dt="2024-02-19T17:38:37.362" v="0"/>
        <pc:sldMkLst>
          <pc:docMk/>
          <pc:sldMk cId="250824379" sldId="256"/>
        </pc:sldMkLst>
        <pc:spChg chg="mod">
          <ac:chgData name="Mario Rodríguez Arias" userId="79c1e8ac3f141954" providerId="LiveId" clId="{063B41DF-9C9D-4FE0-9A57-A20AE2DF9A5F}" dt="2024-02-19T17:38:37.362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DOS CALLES HDA. DE CIENEGUILLA Y HDA. OJOS AZULES AMPLIACIÓN NUEVO (FOLIO P.P. 139)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135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2024-02-19T17:38:39Z</dcterms:modified>
</cp:coreProperties>
</file>