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67968220-06AF-4D54-8909-5413C771F6DD}"/>
    <pc:docChg chg="modSld">
      <pc:chgData name="Mario Rodríguez Arias" userId="79c1e8ac3f141954" providerId="LiveId" clId="{67968220-06AF-4D54-8909-5413C771F6DD}" dt="2024-02-19T17:41:52.751" v="0"/>
      <pc:docMkLst>
        <pc:docMk/>
      </pc:docMkLst>
      <pc:sldChg chg="modSp mod">
        <pc:chgData name="Mario Rodríguez Arias" userId="79c1e8ac3f141954" providerId="LiveId" clId="{67968220-06AF-4D54-8909-5413C771F6DD}" dt="2024-02-19T17:41:52.751" v="0"/>
        <pc:sldMkLst>
          <pc:docMk/>
          <pc:sldMk cId="250824379" sldId="256"/>
        </pc:sldMkLst>
        <pc:spChg chg="mod">
          <ac:chgData name="Mario Rodríguez Arias" userId="79c1e8ac3f141954" providerId="LiveId" clId="{67968220-06AF-4D54-8909-5413C771F6DD}" dt="2024-02-19T17:41:52.751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12 CM DE ESPESOR DE CINCO CALLES PRIV. VALLE DORADO 2 VALLE DORADO 2, TAMBOREL VALLE DE LA MADRID (FOLIO P.P. 17)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138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2024-02-19T17:41:54Z</dcterms:modified>
</cp:coreProperties>
</file>