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15 Y 12 CM DE ESPESOR Y REHABILITACIÓN CON ASFALTO TRES CALLES PAULA AÚN DE AGUIRRE 15CM, CLAUDINA ROMERO (PAVIMENTO 12 CM Y CLAUDINA ROMERO (FOLIO P.P. 135)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145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2024-02-16T20:42:24Z</dcterms:modified>
</cp:coreProperties>
</file>