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C97631DE-6DF3-4D1C-BFD1-055DBC229362}"/>
    <pc:docChg chg="modSld">
      <pc:chgData name="Mario Rodríguez Arias" userId="79c1e8ac3f141954" providerId="LiveId" clId="{C97631DE-6DF3-4D1C-BFD1-055DBC229362}" dt="2024-01-24T18:27:30.759" v="1"/>
      <pc:docMkLst>
        <pc:docMk/>
      </pc:docMkLst>
      <pc:sldChg chg="modSp mod">
        <pc:chgData name="Mario Rodríguez Arias" userId="79c1e8ac3f141954" providerId="LiveId" clId="{C97631DE-6DF3-4D1C-BFD1-055DBC229362}" dt="2024-01-24T18:27:30.759" v="1"/>
        <pc:sldMkLst>
          <pc:docMk/>
          <pc:sldMk cId="250824379" sldId="256"/>
        </pc:sldMkLst>
        <pc:spChg chg="mod">
          <ac:chgData name="Mario Rodríguez Arias" userId="79c1e8ac3f141954" providerId="LiveId" clId="{C97631DE-6DF3-4D1C-BFD1-055DBC229362}" dt="2024-01-24T18:27:30.759" v="1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1DF883D4-2F41-4648-AA17-506D1B1F17F5}"/>
    <pc:docChg chg="modSld">
      <pc:chgData name="Mario Rodríguez Arias" userId="79c1e8ac3f141954" providerId="LiveId" clId="{1DF883D4-2F41-4648-AA17-506D1B1F17F5}" dt="2024-02-16T20:42:20.117" v="0"/>
      <pc:docMkLst>
        <pc:docMk/>
      </pc:docMkLst>
      <pc:sldChg chg="modSp mod">
        <pc:chgData name="Mario Rodríguez Arias" userId="79c1e8ac3f141954" providerId="LiveId" clId="{1DF883D4-2F41-4648-AA17-506D1B1F17F5}" dt="2024-02-16T20:42:20.117" v="0"/>
        <pc:sldMkLst>
          <pc:docMk/>
          <pc:sldMk cId="250824379" sldId="256"/>
        </pc:sldMkLst>
        <pc:spChg chg="mod">
          <ac:chgData name="Mario Rodríguez Arias" userId="79c1e8ac3f141954" providerId="LiveId" clId="{1DF883D4-2F41-4648-AA17-506D1B1F17F5}" dt="2024-02-16T20:42:20.1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5CDE80B4-1221-40FC-B2CF-2DDEE2B2BF0B}"/>
    <pc:docChg chg="modSld">
      <pc:chgData name="Mario Rodríguez Arias" userId="79c1e8ac3f141954" providerId="LiveId" clId="{5CDE80B4-1221-40FC-B2CF-2DDEE2B2BF0B}" dt="2024-01-24T15:32:08.223" v="0"/>
      <pc:docMkLst>
        <pc:docMk/>
      </pc:docMkLst>
      <pc:sldChg chg="modSp mod">
        <pc:chgData name="Mario Rodríguez Arias" userId="79c1e8ac3f141954" providerId="LiveId" clId="{5CDE80B4-1221-40FC-B2CF-2DDEE2B2BF0B}" dt="2024-01-24T15:32:08.223" v="0"/>
        <pc:sldMkLst>
          <pc:docMk/>
          <pc:sldMk cId="250824379" sldId="256"/>
        </pc:sldMkLst>
        <pc:spChg chg="mod">
          <ac:chgData name="Mario Rodríguez Arias" userId="79c1e8ac3f141954" providerId="LiveId" clId="{5CDE80B4-1221-40FC-B2CF-2DDEE2B2BF0B}" dt="2024-01-24T15:32:08.22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7659521D-5EDE-455D-94E4-6A08D9C8438D}"/>
    <pc:docChg chg="modSld">
      <pc:chgData name="Mario Rodríguez Arias" userId="79c1e8ac3f141954" providerId="LiveId" clId="{7659521D-5EDE-455D-94E4-6A08D9C8438D}" dt="2024-02-19T17:55:51.013" v="0"/>
      <pc:docMkLst>
        <pc:docMk/>
      </pc:docMkLst>
      <pc:sldChg chg="modSp mod">
        <pc:chgData name="Mario Rodríguez Arias" userId="79c1e8ac3f141954" providerId="LiveId" clId="{7659521D-5EDE-455D-94E4-6A08D9C8438D}" dt="2024-02-19T17:55:51.013" v="0"/>
        <pc:sldMkLst>
          <pc:docMk/>
          <pc:sldMk cId="250824379" sldId="256"/>
        </pc:sldMkLst>
        <pc:spChg chg="mod">
          <ac:chgData name="Mario Rodríguez Arias" userId="79c1e8ac3f141954" providerId="LiveId" clId="{7659521D-5EDE-455D-94E4-6A08D9C8438D}" dt="2024-02-19T17:55:51.01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RECARPETEO EN CHIHUAHUA 2000 (FOLIO P.P. 329)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2024-02-19T17:55:53Z</dcterms:modified>
</cp:coreProperties>
</file>