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26CBB437-B928-4BD7-8EDA-DD5BD9A1FBBD}"/>
    <pc:docChg chg="modSld">
      <pc:chgData name="Mario Rodríguez Arias" userId="79c1e8ac3f141954" providerId="LiveId" clId="{26CBB437-B928-4BD7-8EDA-DD5BD9A1FBBD}" dt="2024-01-24T18:27:18.125" v="1"/>
      <pc:docMkLst>
        <pc:docMk/>
      </pc:docMkLst>
      <pc:sldChg chg="modSp mod">
        <pc:chgData name="Mario Rodríguez Arias" userId="79c1e8ac3f141954" providerId="LiveId" clId="{26CBB437-B928-4BD7-8EDA-DD5BD9A1FBBD}" dt="2024-01-24T18:27:18.125" v="1"/>
        <pc:sldMkLst>
          <pc:docMk/>
          <pc:sldMk cId="3763217195" sldId="256"/>
        </pc:sldMkLst>
        <pc:spChg chg="mod">
          <ac:chgData name="Mario Rodríguez Arias" userId="79c1e8ac3f141954" providerId="LiveId" clId="{26CBB437-B928-4BD7-8EDA-DD5BD9A1FBBD}" dt="2024-01-24T18:27:18.125" v="1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3692498-EFEF-4409-9F7A-A6B4F8E1AC3B}"/>
    <pc:docChg chg="modSld">
      <pc:chgData name="Mario Rodríguez Arias" userId="79c1e8ac3f141954" providerId="LiveId" clId="{73692498-EFEF-4409-9F7A-A6B4F8E1AC3B}" dt="2024-02-16T20:42:33.927" v="0"/>
      <pc:docMkLst>
        <pc:docMk/>
      </pc:docMkLst>
      <pc:sldChg chg="modSp mod">
        <pc:chgData name="Mario Rodríguez Arias" userId="79c1e8ac3f141954" providerId="LiveId" clId="{73692498-EFEF-4409-9F7A-A6B4F8E1AC3B}" dt="2024-02-16T20:42:33.927" v="0"/>
        <pc:sldMkLst>
          <pc:docMk/>
          <pc:sldMk cId="3763217195" sldId="256"/>
        </pc:sldMkLst>
        <pc:spChg chg="mod">
          <ac:chgData name="Mario Rodríguez Arias" userId="79c1e8ac3f141954" providerId="LiveId" clId="{73692498-EFEF-4409-9F7A-A6B4F8E1AC3B}" dt="2024-02-16T20:42:33.92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71399EE-D8E9-4EEB-B7FB-256698C0F458}"/>
    <pc:docChg chg="modSld">
      <pc:chgData name="Mario Rodríguez Arias" userId="79c1e8ac3f141954" providerId="LiveId" clId="{771399EE-D8E9-4EEB-B7FB-256698C0F458}" dt="2024-01-24T15:31:32.298" v="0"/>
      <pc:docMkLst>
        <pc:docMk/>
      </pc:docMkLst>
      <pc:sldChg chg="modSp mod">
        <pc:chgData name="Mario Rodríguez Arias" userId="79c1e8ac3f141954" providerId="LiveId" clId="{771399EE-D8E9-4EEB-B7FB-256698C0F458}" dt="2024-01-24T15:31:32.298" v="0"/>
        <pc:sldMkLst>
          <pc:docMk/>
          <pc:sldMk cId="3763217195" sldId="256"/>
        </pc:sldMkLst>
        <pc:spChg chg="mod">
          <ac:chgData name="Mario Rodríguez Arias" userId="79c1e8ac3f141954" providerId="LiveId" clId="{771399EE-D8E9-4EEB-B7FB-256698C0F458}" dt="2024-01-24T15:31:32.29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EF62ADE3-77F0-4CC9-980F-741156059F74}"/>
    <pc:docChg chg="modSld">
      <pc:chgData name="Mario Rodríguez Arias" userId="79c1e8ac3f141954" providerId="LiveId" clId="{EF62ADE3-77F0-4CC9-980F-741156059F74}" dt="2024-02-19T18:08:20.609" v="0"/>
      <pc:docMkLst>
        <pc:docMk/>
      </pc:docMkLst>
      <pc:sldChg chg="modSp mod">
        <pc:chgData name="Mario Rodríguez Arias" userId="79c1e8ac3f141954" providerId="LiveId" clId="{EF62ADE3-77F0-4CC9-980F-741156059F74}" dt="2024-02-19T18:08:20.609" v="0"/>
        <pc:sldMkLst>
          <pc:docMk/>
          <pc:sldMk cId="3763217195" sldId="256"/>
        </pc:sldMkLst>
        <pc:spChg chg="mod">
          <ac:chgData name="Mario Rodríguez Arias" userId="79c1e8ac3f141954" providerId="LiveId" clId="{EF62ADE3-77F0-4CC9-980F-741156059F74}" dt="2024-02-19T18:08:20.60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BCD03A4E-D033-440C-90E8-F4B3C9FDF88B}"/>
    <pc:docChg chg="modSld">
      <pc:chgData name="Mario Rodríguez Arias" userId="79c1e8ac3f141954" providerId="LiveId" clId="{BCD03A4E-D033-440C-90E8-F4B3C9FDF88B}" dt="2024-02-19T18:02:20.251" v="0"/>
      <pc:docMkLst>
        <pc:docMk/>
      </pc:docMkLst>
      <pc:sldChg chg="modSp mod">
        <pc:chgData name="Mario Rodríguez Arias" userId="79c1e8ac3f141954" providerId="LiveId" clId="{BCD03A4E-D033-440C-90E8-F4B3C9FDF88B}" dt="2024-02-19T18:02:20.251" v="0"/>
        <pc:sldMkLst>
          <pc:docMk/>
          <pc:sldMk cId="3763217195" sldId="256"/>
        </pc:sldMkLst>
        <pc:spChg chg="mod">
          <ac:chgData name="Mario Rodríguez Arias" userId="79c1e8ac3f141954" providerId="LiveId" clId="{BCD03A4E-D033-440C-90E8-F4B3C9FDF88B}" dt="2024-02-19T18:02:20.251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CON CONCRETO HIDRÁULICO DE 12 CM DE ESPESOR DE CUATRO CALLES AMATISTA, TEPORACA, PRIV, DE TEPORACA Y 63 1/2 SECTOR 3 (FOLIO P.P 63)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160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2024-02-19T18:08:23Z</dcterms:modified>
</cp:coreProperties>
</file>