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4B58107C-A9C0-4682-99BA-44420E857375}"/>
    <pc:docChg chg="modSld">
      <pc:chgData name="Mario Rodríguez Arias" userId="79c1e8ac3f141954" providerId="LiveId" clId="{4B58107C-A9C0-4682-99BA-44420E857375}" dt="2024-02-19T18:18:56.937" v="0"/>
      <pc:docMkLst>
        <pc:docMk/>
      </pc:docMkLst>
      <pc:sldChg chg="modSp mod">
        <pc:chgData name="Mario Rodríguez Arias" userId="79c1e8ac3f141954" providerId="LiveId" clId="{4B58107C-A9C0-4682-99BA-44420E857375}" dt="2024-02-19T18:18:56.937" v="0"/>
        <pc:sldMkLst>
          <pc:docMk/>
          <pc:sldMk cId="250824379" sldId="256"/>
        </pc:sldMkLst>
        <pc:spChg chg="mod">
          <ac:chgData name="Mario Rodríguez Arias" userId="79c1e8ac3f141954" providerId="LiveId" clId="{4B58107C-A9C0-4682-99BA-44420E857375}" dt="2024-02-19T18:18:56.93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CCCE5BD-D3E5-40B0-85EF-4F6FF9F9D37E}"/>
    <pc:docChg chg="modSld">
      <pc:chgData name="Mario Rodríguez Arias" userId="79c1e8ac3f141954" providerId="LiveId" clId="{2CCCE5BD-D3E5-40B0-85EF-4F6FF9F9D37E}" dt="2024-02-19T18:02:29.750" v="0"/>
      <pc:docMkLst>
        <pc:docMk/>
      </pc:docMkLst>
      <pc:sldChg chg="modSp mod">
        <pc:chgData name="Mario Rodríguez Arias" userId="79c1e8ac3f141954" providerId="LiveId" clId="{2CCCE5BD-D3E5-40B0-85EF-4F6FF9F9D37E}" dt="2024-02-19T18:02:29.750" v="0"/>
        <pc:sldMkLst>
          <pc:docMk/>
          <pc:sldMk cId="250824379" sldId="256"/>
        </pc:sldMkLst>
        <pc:spChg chg="mod">
          <ac:chgData name="Mario Rodríguez Arias" userId="79c1e8ac3f141954" providerId="LiveId" clId="{2CCCE5BD-D3E5-40B0-85EF-4F6FF9F9D37E}" dt="2024-02-19T18:02:29.75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016C416B-6C49-405C-8850-3D6EE64BD2AF}"/>
    <pc:docChg chg="modSld">
      <pc:chgData name="Mario Rodríguez Arias" userId="79c1e8ac3f141954" providerId="LiveId" clId="{016C416B-6C49-405C-8850-3D6EE64BD2AF}" dt="2024-02-19T18:08:32.672" v="0"/>
      <pc:docMkLst>
        <pc:docMk/>
      </pc:docMkLst>
      <pc:sldChg chg="modSp mod">
        <pc:chgData name="Mario Rodríguez Arias" userId="79c1e8ac3f141954" providerId="LiveId" clId="{016C416B-6C49-405C-8850-3D6EE64BD2AF}" dt="2024-02-19T18:08:32.672" v="0"/>
        <pc:sldMkLst>
          <pc:docMk/>
          <pc:sldMk cId="250824379" sldId="256"/>
        </pc:sldMkLst>
        <pc:spChg chg="mod">
          <ac:chgData name="Mario Rodríguez Arias" userId="79c1e8ac3f141954" providerId="LiveId" clId="{016C416B-6C49-405C-8850-3D6EE64BD2AF}" dt="2024-02-19T18:08:32.672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PAVIMENTACIÓN CON CONCRETO HIDRÁULICO DE 12 CM DE ESPESOR DOS CALLES ADOLFO LÓPEZ MATEOS, ÁLAMOS (DOS) GRANJAS CERRO GRANDE (FOLIO P.P. 76)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135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2024-02-19T18:19:13Z</dcterms:modified>
</cp:coreProperties>
</file>