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1DF883D4-2F41-4648-AA17-506D1B1F17F5}"/>
    <pc:docChg chg="modSld">
      <pc:chgData name="Mario Rodríguez Arias" userId="79c1e8ac3f141954" providerId="LiveId" clId="{1DF883D4-2F41-4648-AA17-506D1B1F17F5}" dt="2024-02-16T20:42:20.117" v="0"/>
      <pc:docMkLst>
        <pc:docMk/>
      </pc:docMkLst>
      <pc:sldChg chg="modSp mod">
        <pc:chgData name="Mario Rodríguez Arias" userId="79c1e8ac3f141954" providerId="LiveId" clId="{1DF883D4-2F41-4648-AA17-506D1B1F17F5}" dt="2024-02-16T20:42:20.117" v="0"/>
        <pc:sldMkLst>
          <pc:docMk/>
          <pc:sldMk cId="250824379" sldId="256"/>
        </pc:sldMkLst>
        <pc:spChg chg="mod">
          <ac:chgData name="Mario Rodríguez Arias" userId="79c1e8ac3f141954" providerId="LiveId" clId="{1DF883D4-2F41-4648-AA17-506D1B1F17F5}" dt="2024-02-16T20:42:20.1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CCCE5BD-D3E5-40B0-85EF-4F6FF9F9D37E}"/>
    <pc:docChg chg="modSld">
      <pc:chgData name="Mario Rodríguez Arias" userId="79c1e8ac3f141954" providerId="LiveId" clId="{2CCCE5BD-D3E5-40B0-85EF-4F6FF9F9D37E}" dt="2024-02-19T18:02:29.750" v="0"/>
      <pc:docMkLst>
        <pc:docMk/>
      </pc:docMkLst>
      <pc:sldChg chg="modSp mod">
        <pc:chgData name="Mario Rodríguez Arias" userId="79c1e8ac3f141954" providerId="LiveId" clId="{2CCCE5BD-D3E5-40B0-85EF-4F6FF9F9D37E}" dt="2024-02-19T18:02:29.750" v="0"/>
        <pc:sldMkLst>
          <pc:docMk/>
          <pc:sldMk cId="250824379" sldId="256"/>
        </pc:sldMkLst>
        <pc:spChg chg="mod">
          <ac:chgData name="Mario Rodríguez Arias" userId="79c1e8ac3f141954" providerId="LiveId" clId="{2CCCE5BD-D3E5-40B0-85EF-4F6FF9F9D37E}" dt="2024-02-19T18:02:29.75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C97631DE-6DF3-4D1C-BFD1-055DBC229362}"/>
    <pc:docChg chg="modSld">
      <pc:chgData name="Mario Rodríguez Arias" userId="79c1e8ac3f141954" providerId="LiveId" clId="{C97631DE-6DF3-4D1C-BFD1-055DBC229362}" dt="2024-01-24T18:27:30.759" v="1"/>
      <pc:docMkLst>
        <pc:docMk/>
      </pc:docMkLst>
      <pc:sldChg chg="modSp mod">
        <pc:chgData name="Mario Rodríguez Arias" userId="79c1e8ac3f141954" providerId="LiveId" clId="{C97631DE-6DF3-4D1C-BFD1-055DBC229362}" dt="2024-01-24T18:27:30.759" v="1"/>
        <pc:sldMkLst>
          <pc:docMk/>
          <pc:sldMk cId="250824379" sldId="256"/>
        </pc:sldMkLst>
        <pc:spChg chg="mod">
          <ac:chgData name="Mario Rodríguez Arias" userId="79c1e8ac3f141954" providerId="LiveId" clId="{C97631DE-6DF3-4D1C-BFD1-055DBC229362}" dt="2024-01-24T18:27:30.759" v="1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016C416B-6C49-405C-8850-3D6EE64BD2AF}"/>
    <pc:docChg chg="modSld">
      <pc:chgData name="Mario Rodríguez Arias" userId="79c1e8ac3f141954" providerId="LiveId" clId="{016C416B-6C49-405C-8850-3D6EE64BD2AF}" dt="2024-02-19T18:08:32.672" v="0"/>
      <pc:docMkLst>
        <pc:docMk/>
      </pc:docMkLst>
      <pc:sldChg chg="modSp mod">
        <pc:chgData name="Mario Rodríguez Arias" userId="79c1e8ac3f141954" providerId="LiveId" clId="{016C416B-6C49-405C-8850-3D6EE64BD2AF}" dt="2024-02-19T18:08:32.672" v="0"/>
        <pc:sldMkLst>
          <pc:docMk/>
          <pc:sldMk cId="250824379" sldId="256"/>
        </pc:sldMkLst>
        <pc:spChg chg="mod">
          <ac:chgData name="Mario Rodríguez Arias" userId="79c1e8ac3f141954" providerId="LiveId" clId="{016C416B-6C49-405C-8850-3D6EE64BD2AF}" dt="2024-02-19T18:08:32.672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REMODELACIÓN DE CANCHAS Y CONSTRUCCIÓN DE BAÑOS EN COL. VALLE DORADO (P.P </a:t>
            </a:r>
            <a:r>
              <a:rPr lang="es-MX" sz="1400" dirty="0" smtClean="0"/>
              <a:t>220)</a:t>
            </a:r>
            <a:endParaRPr lang="es-MX" sz="14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23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DEPARTAMENTO TECNICO</cp:lastModifiedBy>
  <cp:revision>30</cp:revision>
  <dcterms:created xsi:type="dcterms:W3CDTF">2015-04-22T18:53:03Z</dcterms:created>
  <dcterms:modified xsi:type="dcterms:W3CDTF">2024-03-15T18:23:26Z</dcterms:modified>
</cp:coreProperties>
</file>